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7" r:id="rId4"/>
    <p:sldId id="268" r:id="rId5"/>
    <p:sldId id="269" r:id="rId6"/>
    <p:sldId id="270" r:id="rId7"/>
    <p:sldId id="271" r:id="rId8"/>
    <p:sldId id="276" r:id="rId9"/>
    <p:sldId id="272" r:id="rId10"/>
    <p:sldId id="273" r:id="rId11"/>
    <p:sldId id="274" r:id="rId12"/>
    <p:sldId id="275" r:id="rId13"/>
    <p:sldId id="278" r:id="rId14"/>
    <p:sldId id="277" r:id="rId15"/>
    <p:sldId id="279" r:id="rId16"/>
    <p:sldId id="280" r:id="rId17"/>
    <p:sldId id="281" r:id="rId18"/>
    <p:sldId id="282" r:id="rId19"/>
    <p:sldId id="283" r:id="rId20"/>
    <p:sldId id="26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editions/community/docker-ce-desktop-window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sche/delphi-dev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hunsche/delphi-dev" TargetMode="External"/><Relationship Id="rId7" Type="http://schemas.openxmlformats.org/officeDocument/2006/relationships/image" Target="../media/image32.jpeg"/><Relationship Id="rId12" Type="http://schemas.openxmlformats.org/officeDocument/2006/relationships/hyperlink" Target="https://github.com/hunsche/econf-2018" TargetMode="External"/><Relationship Id="rId2" Type="http://schemas.openxmlformats.org/officeDocument/2006/relationships/hyperlink" Target="https://github.com/hunsche/delphi-pr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hyperlink" Target="https://hub.docker.com/r/hunsche/tdc2017-server/" TargetMode="External"/><Relationship Id="rId5" Type="http://schemas.openxmlformats.org/officeDocument/2006/relationships/hyperlink" Target="https://github.com/HashLoad/horse-docker" TargetMode="External"/><Relationship Id="rId10" Type="http://schemas.openxmlformats.org/officeDocument/2006/relationships/hyperlink" Target="https://microservices.io/" TargetMode="External"/><Relationship Id="rId4" Type="http://schemas.openxmlformats.org/officeDocument/2006/relationships/hyperlink" Target="https://github.com/hashload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  <a:p>
            <a:endParaRPr lang="pt-BR"/>
          </a:p>
          <a:p>
            <a:r>
              <a:rPr lang="pt-BR" b="0" cap="all" dirty="0">
                <a:cs typeface="Calibri Light"/>
              </a:rPr>
              <a:t>DOCKER E DELPHI, COMBINAÇÃO QUE DEU CERTO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Matheus </a:t>
            </a:r>
            <a:r>
              <a:rPr lang="pt-BR" dirty="0" err="1">
                <a:cs typeface="Calibri"/>
              </a:rPr>
              <a:t>Hunsche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78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B2CC8D-3CD3-4C88-B611-885CE8AA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Escalabilidade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63455B-3723-49DA-B301-E68F8FF2A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97" y="961812"/>
            <a:ext cx="489400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0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B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9A4A5D6-49AC-43AC-A113-F78842AB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Elasticidade</a:t>
            </a:r>
          </a:p>
        </p:txBody>
      </p:sp>
      <p:pic>
        <p:nvPicPr>
          <p:cNvPr id="5" name="Espaço Reservado para Conteúdo 4" descr="Uma imagem contendo vestuário&#10;&#10;Descrição gerada com alta confiança">
            <a:extLst>
              <a:ext uri="{FF2B5EF4-FFF2-40B4-BE49-F238E27FC236}">
                <a16:creationId xmlns:a16="http://schemas.microsoft.com/office/drawing/2014/main" id="{CB06FF76-1C16-407A-9CF6-C6FDA158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19" y="961812"/>
            <a:ext cx="680136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005BB4F-F499-4B01-A0F8-FD0BD0718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2096294"/>
            <a:ext cx="5238750" cy="381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CFD5FB91-1E89-4713-AE45-A7FDC78C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Imutabilidade</a:t>
            </a:r>
          </a:p>
        </p:txBody>
      </p:sp>
      <p:sp>
        <p:nvSpPr>
          <p:cNvPr id="4" name="AutoShape 2" descr="https://i.giphy.com/media/l2JJtwLTg3AppUgmY/giphy.webp">
            <a:extLst>
              <a:ext uri="{FF2B5EF4-FFF2-40B4-BE49-F238E27FC236}">
                <a16:creationId xmlns:a16="http://schemas.microsoft.com/office/drawing/2014/main" id="{0B5C8F28-3C08-414B-8B5F-C57FDA9A8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60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FCC4B9A-D1F3-451B-A39D-79138B9C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Possibilidades</a:t>
            </a:r>
          </a:p>
        </p:txBody>
      </p:sp>
    </p:spTree>
    <p:extLst>
      <p:ext uri="{BB962C8B-B14F-4D97-AF65-F5344CB8AC3E}">
        <p14:creationId xmlns:p14="http://schemas.microsoft.com/office/powerpoint/2010/main" val="72857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EF4DBF0-BF57-4988-8443-3F3DE8626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26" y="3045406"/>
            <a:ext cx="1687428" cy="146243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6C46B44-C5D1-4E5E-85B1-E27FE956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Kubernetes</a:t>
            </a:r>
            <a:endParaRPr lang="pt-BR" dirty="0"/>
          </a:p>
        </p:txBody>
      </p:sp>
      <p:pic>
        <p:nvPicPr>
          <p:cNvPr id="7" name="Imagem 6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16BF5283-212C-4E11-B54B-51A260A8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83" y="1560793"/>
            <a:ext cx="8268973" cy="45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0701FE-0428-49A7-B891-225563F1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tx1"/>
                </a:solidFill>
              </a:rPr>
              <a:t>Docker Tools</a:t>
            </a:r>
          </a:p>
        </p:txBody>
      </p:sp>
      <p:pic>
        <p:nvPicPr>
          <p:cNvPr id="7" name="Imagem 6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B69B349F-C0A1-47FC-BCF3-7E2862DBA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9" y="476573"/>
            <a:ext cx="3145763" cy="3774916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CF44F2-9448-460F-9635-A11264291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00" y="476573"/>
            <a:ext cx="2784000" cy="37749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83D38D-29B0-4A7A-897B-66B00B324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87047"/>
            <a:ext cx="3553968" cy="35539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0B84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DCF06F0C-B12F-41FA-A6E6-CD36D088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2095103"/>
            <a:ext cx="6581775" cy="24193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6FB4E0B-EE5F-41F1-9497-A17AFB0D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ADFC46C-A786-4964-A0BE-6D535277B035}"/>
              </a:ext>
            </a:extLst>
          </p:cNvPr>
          <p:cNvSpPr/>
          <p:nvPr/>
        </p:nvSpPr>
        <p:spPr>
          <a:xfrm>
            <a:off x="3224212" y="49154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https://store.docker.com/editions/community/docker-ce-desktop-windows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26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B511400-151F-4251-9255-CF59AE7EF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67" y="1368425"/>
            <a:ext cx="8329316" cy="435133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7AE215B-9B48-4852-AA2C-109B4363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não tiver Windows Pro, não se preocupe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016D85-DA8A-4770-AA15-080698A677D3}"/>
              </a:ext>
            </a:extLst>
          </p:cNvPr>
          <p:cNvSpPr/>
          <p:nvPr/>
        </p:nvSpPr>
        <p:spPr>
          <a:xfrm>
            <a:off x="4290463" y="5855771"/>
            <a:ext cx="393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https://github.com/hunsche/delphi-dev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20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B72771E-52DF-4E54-8171-DA04AAB87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643467"/>
            <a:ext cx="74280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2FA3C33-2C11-4F07-B9C3-920E5BA4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D1F3542-4136-419D-952F-CD847D7C3785}"/>
              </a:ext>
            </a:extLst>
          </p:cNvPr>
          <p:cNvSpPr/>
          <p:nvPr/>
        </p:nvSpPr>
        <p:spPr>
          <a:xfrm>
            <a:off x="1190624" y="2695694"/>
            <a:ext cx="4036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https://github.com/hunsche/delphi-prod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D31744-64FF-4BBD-A3B7-C86C6453832F}"/>
              </a:ext>
            </a:extLst>
          </p:cNvPr>
          <p:cNvSpPr/>
          <p:nvPr/>
        </p:nvSpPr>
        <p:spPr>
          <a:xfrm>
            <a:off x="1190624" y="2044184"/>
            <a:ext cx="3934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https://github.com/hunsche/delphi-dev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B6872D-A0BE-497B-848B-8150A084AD05}"/>
              </a:ext>
            </a:extLst>
          </p:cNvPr>
          <p:cNvSpPr/>
          <p:nvPr/>
        </p:nvSpPr>
        <p:spPr>
          <a:xfrm>
            <a:off x="1190624" y="3347204"/>
            <a:ext cx="290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https://github.com/hashload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9EEA2B-9C9F-400E-9150-A5C2CA282A94}"/>
              </a:ext>
            </a:extLst>
          </p:cNvPr>
          <p:cNvSpPr/>
          <p:nvPr/>
        </p:nvSpPr>
        <p:spPr>
          <a:xfrm>
            <a:off x="1190624" y="3998714"/>
            <a:ext cx="429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5"/>
              </a:rPr>
              <a:t>https://github.com/HashLoad/horse-docker</a:t>
            </a:r>
            <a:endParaRPr lang="pt-BR" dirty="0"/>
          </a:p>
        </p:txBody>
      </p:sp>
      <p:pic>
        <p:nvPicPr>
          <p:cNvPr id="3074" name="Picture 2" descr="Resultado de imagem para using docker">
            <a:extLst>
              <a:ext uri="{FF2B5EF4-FFF2-40B4-BE49-F238E27FC236}">
                <a16:creationId xmlns:a16="http://schemas.microsoft.com/office/drawing/2014/main" id="{BEB9E2AA-FC32-464F-AE16-E477CBC6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0" y="1366004"/>
            <a:ext cx="179110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tatics.livrariacultura.net.br/products/capas_lg/831/107250831.jpg">
            <a:extLst>
              <a:ext uri="{FF2B5EF4-FFF2-40B4-BE49-F238E27FC236}">
                <a16:creationId xmlns:a16="http://schemas.microsoft.com/office/drawing/2014/main" id="{3AA69B08-5A39-4C71-88C2-42A36AD0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86" y="1366004"/>
            <a:ext cx="1903931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shopify.com/s/files/1/0155/7645/products/devops-featured_large.png?v=1411489207">
            <a:extLst>
              <a:ext uri="{FF2B5EF4-FFF2-40B4-BE49-F238E27FC236}">
                <a16:creationId xmlns:a16="http://schemas.microsoft.com/office/drawing/2014/main" id="{AB3D112F-F2B5-4E7B-A0AB-6EADF10B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70" y="4034789"/>
            <a:ext cx="1761594" cy="24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mages-1.medium.com/max/359/0*A2nNX572CUR6JR8R.png">
            <a:extLst>
              <a:ext uri="{FF2B5EF4-FFF2-40B4-BE49-F238E27FC236}">
                <a16:creationId xmlns:a16="http://schemas.microsoft.com/office/drawing/2014/main" id="{4C8C7D7F-0298-4423-86B6-DDC0E65D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86" y="4034788"/>
            <a:ext cx="1761594" cy="24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C4D8C3-97D6-46CF-8D20-D7CE20D59044}"/>
              </a:ext>
            </a:extLst>
          </p:cNvPr>
          <p:cNvSpPr/>
          <p:nvPr/>
        </p:nvSpPr>
        <p:spPr>
          <a:xfrm>
            <a:off x="1190624" y="4722613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0"/>
              </a:rPr>
              <a:t>https://microservices.io/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6746EF-FA9E-472F-9E59-2AC6106AA290}"/>
              </a:ext>
            </a:extLst>
          </p:cNvPr>
          <p:cNvSpPr/>
          <p:nvPr/>
        </p:nvSpPr>
        <p:spPr>
          <a:xfrm>
            <a:off x="1177094" y="5325721"/>
            <a:ext cx="5048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1"/>
              </a:rPr>
              <a:t>https://hub.docker.com/r/hunsche/tdc2017-server/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4BABFF-CF2E-4224-972E-08A4A47E57C5}"/>
              </a:ext>
            </a:extLst>
          </p:cNvPr>
          <p:cNvSpPr/>
          <p:nvPr/>
        </p:nvSpPr>
        <p:spPr>
          <a:xfrm>
            <a:off x="1149139" y="5928829"/>
            <a:ext cx="3995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2"/>
              </a:rPr>
              <a:t>https://github.com/hunsche/econf-2018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930" y="3768033"/>
            <a:ext cx="5421627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chemeClr val="tx1"/>
                </a:solidFill>
                <a:cs typeface="Calibri Light"/>
              </a:rPr>
              <a:t>Graduando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em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 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 err="1">
                <a:solidFill>
                  <a:schemeClr val="tx1"/>
                </a:solidFill>
                <a:cs typeface="Calibri Light"/>
              </a:rPr>
              <a:t>Engenharia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da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Computação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.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>
                <a:solidFill>
                  <a:schemeClr val="tx1"/>
                </a:solidFill>
                <a:cs typeface="Calibri Light"/>
              </a:rPr>
              <a:t>Consultor da Embarcadero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Profissional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Services.</a:t>
            </a: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br>
              <a:rPr lang="en-US" sz="3600" dirty="0">
                <a:solidFill>
                  <a:schemeClr val="tx1"/>
                </a:solidFill>
                <a:cs typeface="Calibri Light"/>
              </a:rPr>
            </a:br>
            <a:r>
              <a:rPr lang="en-US" sz="3600" dirty="0" err="1">
                <a:solidFill>
                  <a:schemeClr val="tx1"/>
                </a:solidFill>
                <a:cs typeface="Calibri Light"/>
              </a:rPr>
              <a:t>Fundador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do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projeto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HashLoad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(Horse, </a:t>
            </a:r>
            <a:r>
              <a:rPr lang="en-US" sz="3600" dirty="0" err="1">
                <a:solidFill>
                  <a:schemeClr val="tx1"/>
                </a:solidFill>
                <a:cs typeface="Calibri Light"/>
              </a:rPr>
              <a:t>Ragna</a:t>
            </a:r>
            <a:r>
              <a:rPr lang="en-US" sz="3600" dirty="0">
                <a:solidFill>
                  <a:schemeClr val="tx1"/>
                </a:solidFill>
                <a:cs typeface="Calibri Light"/>
              </a:rPr>
              <a:t> e Boss).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4" descr="Uma imagem contendo pessoa, homem, gravata, terno&#10;&#10;Descrição gerada com muito alta confiança">
            <a:extLst>
              <a:ext uri="{FF2B5EF4-FFF2-40B4-BE49-F238E27FC236}">
                <a16:creationId xmlns:a16="http://schemas.microsoft.com/office/drawing/2014/main" id="{4D2E80E0-75BD-4400-B774-700EB93F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71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Yyn01AtVUA-aIxpgj9MUzZr38GDhJhJGd1wPOZGTu7X4_nMpq_llcQiII20dc4V-eojBaGJD-mdor4oQevaHS7XiAP2BYJfFumVTWAKIZOzXSwiN33nghhXwBQKix0bj9qgI9HFFFDI">
            <a:extLst>
              <a:ext uri="{FF2B5EF4-FFF2-40B4-BE49-F238E27FC236}">
                <a16:creationId xmlns:a16="http://schemas.microsoft.com/office/drawing/2014/main" id="{A0A2CD55-C59E-47D0-B785-5CDCC812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4374065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lh3.googleusercontent.com/UEHP0cdAGyIBQT6UWhms8uljIW_G7bMQC3vG0Dy0m1_bND5_xTq3zdgJ2iGJ1nmyNHLogQ1WIEp3oaB068FOOf68icio2LL8k2kZFiooeBvPrFTiDKC5m-_EgudhQ1sqlhpo-Apf7MY">
            <a:extLst>
              <a:ext uri="{FF2B5EF4-FFF2-40B4-BE49-F238E27FC236}">
                <a16:creationId xmlns:a16="http://schemas.microsoft.com/office/drawing/2014/main" id="{33B081FB-68B7-4280-9619-BA82E537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5396426"/>
            <a:ext cx="874394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89FEAC-5D2A-4333-8E49-8D568634017D}"/>
              </a:ext>
            </a:extLst>
          </p:cNvPr>
          <p:cNvSpPr/>
          <p:nvPr/>
        </p:nvSpPr>
        <p:spPr>
          <a:xfrm>
            <a:off x="7661421" y="5901489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mhunsche@embarcadero.com.br</a:t>
            </a:r>
            <a:endParaRPr lang="pt-BR" altLang="pt-BR" sz="1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411A1E-9EB8-4C50-8BCB-5061B757435C}"/>
              </a:ext>
            </a:extLst>
          </p:cNvPr>
          <p:cNvSpPr/>
          <p:nvPr/>
        </p:nvSpPr>
        <p:spPr>
          <a:xfrm>
            <a:off x="7661421" y="493208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matheus.hunsche</a:t>
            </a:r>
            <a:endParaRPr lang="pt-BR" altLang="pt-BR" sz="1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082BCD-2D5D-44D0-8234-0191B955627F}"/>
              </a:ext>
            </a:extLst>
          </p:cNvPr>
          <p:cNvSpPr/>
          <p:nvPr/>
        </p:nvSpPr>
        <p:spPr>
          <a:xfrm>
            <a:off x="7661421" y="385676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/matheus-hunsche-085446107</a:t>
            </a:r>
            <a:endParaRPr lang="pt-BR" altLang="pt-BR" sz="1000" dirty="0"/>
          </a:p>
        </p:txBody>
      </p:sp>
      <p:pic>
        <p:nvPicPr>
          <p:cNvPr id="4101" name="Picture 5" descr="Resultado de imagem para linkedin">
            <a:extLst>
              <a:ext uri="{FF2B5EF4-FFF2-40B4-BE49-F238E27FC236}">
                <a16:creationId xmlns:a16="http://schemas.microsoft.com/office/drawing/2014/main" id="{AC2BC5A5-3EE0-42EA-91D5-BA19F8474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3367958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Resultado de imagem para twitter">
            <a:extLst>
              <a:ext uri="{FF2B5EF4-FFF2-40B4-BE49-F238E27FC236}">
                <a16:creationId xmlns:a16="http://schemas.microsoft.com/office/drawing/2014/main" id="{852EA8C7-3BB8-4200-9723-CF8BA3985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7" y="2382297"/>
            <a:ext cx="874395" cy="87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D7A5CFD-9854-4BED-81FA-95E2DF961E3C}"/>
              </a:ext>
            </a:extLst>
          </p:cNvPr>
          <p:cNvSpPr/>
          <p:nvPr/>
        </p:nvSpPr>
        <p:spPr>
          <a:xfrm>
            <a:off x="7661421" y="286534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pt-BR" altLang="pt-BR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HunscheMatheus</a:t>
            </a:r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B8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881EDBD-5ED7-4EB3-84A5-E32F76CE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FFFFFF"/>
                </a:solidFill>
              </a:rPr>
              <a:t>DOR</a:t>
            </a:r>
            <a:endParaRPr lang="en-US" sz="2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4B0F5AD-D67A-44F8-B2EA-5131FAE62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3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8333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0C1E31F-0178-49BD-871E-AE615C03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95" b="8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estrada, edifício, verde, colorido&#10;&#10;Descrição gerada com muito alta confiança">
            <a:extLst>
              <a:ext uri="{FF2B5EF4-FFF2-40B4-BE49-F238E27FC236}">
                <a16:creationId xmlns:a16="http://schemas.microsoft.com/office/drawing/2014/main" id="{4A2A6F57-40E6-4AE0-B642-0CD89286B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2378851"/>
            <a:ext cx="4775200" cy="26860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0CF4BA0-E571-4333-B98A-10B4870C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Solução</a:t>
            </a:r>
          </a:p>
        </p:txBody>
      </p:sp>
      <p:pic>
        <p:nvPicPr>
          <p:cNvPr id="7" name="Imagem 6" descr="Uma imagem contendo céu, ao ar livre, edifício&#10;&#10;Descrição gerada com muito alta confiança">
            <a:extLst>
              <a:ext uri="{FF2B5EF4-FFF2-40B4-BE49-F238E27FC236}">
                <a16:creationId xmlns:a16="http://schemas.microsoft.com/office/drawing/2014/main" id="{19113D3B-544F-4E54-AEDB-F93983BA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378851"/>
            <a:ext cx="4762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930103-9A2F-480C-A952-CD987412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o mundo digital, o que é um container?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4BB79BE-34F1-4F2E-9C5C-49367EDB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823F6A8-421B-4E6D-84E7-EDC884A37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1708005"/>
            <a:ext cx="2335453" cy="273694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69921D6-215E-40A2-B8C6-180C1F6B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Porque Docker é útil no mundo RAD?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82801E-06DC-4CE9-9179-1100F090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95404"/>
            <a:ext cx="2324100" cy="19621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542F54-CFE2-42C5-B213-BAE885828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2438828"/>
            <a:ext cx="2862262" cy="10659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8B688D-098F-4262-9CCD-071D6F834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4" y="4451448"/>
            <a:ext cx="2755659" cy="207046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4DFBE6-159A-418C-8568-86D9201B4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423449"/>
            <a:ext cx="2566587" cy="2098467"/>
          </a:xfrm>
          <a:prstGeom prst="rect">
            <a:avLst/>
          </a:prstGeom>
        </p:spPr>
      </p:pic>
      <p:pic>
        <p:nvPicPr>
          <p:cNvPr id="1026" name="Picture 2" descr="https://community.embarcadero.com/uploads/390/Ubuntu-Tux.png">
            <a:extLst>
              <a:ext uri="{FF2B5EF4-FFF2-40B4-BE49-F238E27FC236}">
                <a16:creationId xmlns:a16="http://schemas.microsoft.com/office/drawing/2014/main" id="{92BFE786-D4CD-446B-99E9-5992AF80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76" y="4180562"/>
            <a:ext cx="160198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84DC28-7B40-491C-AB18-56C762E745BA}"/>
              </a:ext>
            </a:extLst>
          </p:cNvPr>
          <p:cNvSpPr txBox="1"/>
          <p:nvPr/>
        </p:nvSpPr>
        <p:spPr>
          <a:xfrm>
            <a:off x="8606506" y="5823624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rlin Sans FB Demi" panose="020E0802020502020306" pitchFamily="34" charset="0"/>
              </a:rPr>
              <a:t>PA Server</a:t>
            </a:r>
          </a:p>
        </p:txBody>
      </p:sp>
    </p:spTree>
    <p:extLst>
      <p:ext uri="{BB962C8B-B14F-4D97-AF65-F5344CB8AC3E}">
        <p14:creationId xmlns:p14="http://schemas.microsoft.com/office/powerpoint/2010/main" val="264915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, mapa&#10;&#10;Descrição gerada com alta confiança">
            <a:extLst>
              <a:ext uri="{FF2B5EF4-FFF2-40B4-BE49-F238E27FC236}">
                <a16:creationId xmlns:a16="http://schemas.microsoft.com/office/drawing/2014/main" id="{56A39BAA-0732-48BA-93B7-38145EEE2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33" y="1825625"/>
            <a:ext cx="7104358" cy="435133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B78A5C8-FBB6-4BBB-AB03-DD5A4A78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Mercado Atual</a:t>
            </a:r>
          </a:p>
        </p:txBody>
      </p:sp>
    </p:spTree>
    <p:extLst>
      <p:ext uri="{BB962C8B-B14F-4D97-AF65-F5344CB8AC3E}">
        <p14:creationId xmlns:p14="http://schemas.microsoft.com/office/powerpoint/2010/main" val="58554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80E3AC0-B3F0-481E-9429-D466D537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kern="1200">
                <a:latin typeface="+mj-lt"/>
                <a:ea typeface="+mj-ea"/>
                <a:cs typeface="+mj-cs"/>
              </a:rPr>
              <a:t>Modularidade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spaço Reservado para Conteúdo 16" descr="Uma imagem contendo interior, pessoa, sentado, remoto&#10;&#10;Descrição gerada com alta confiança">
            <a:extLst>
              <a:ext uri="{FF2B5EF4-FFF2-40B4-BE49-F238E27FC236}">
                <a16:creationId xmlns:a16="http://schemas.microsoft.com/office/drawing/2014/main" id="{D7AD236D-5611-440E-8878-AFEF1689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06" y="1399529"/>
            <a:ext cx="6695895" cy="37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1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156</Words>
  <Application>Microsoft Office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Berlin Sans FB Demi</vt:lpstr>
      <vt:lpstr>Calibri</vt:lpstr>
      <vt:lpstr>Calibri Light</vt:lpstr>
      <vt:lpstr>Tema do Office</vt:lpstr>
      <vt:lpstr>  DOCKER E DELPHI, COMBINAÇÃO QUE DEU CERTO</vt:lpstr>
      <vt:lpstr>Graduando em  Engenharia da Computação.  Consultor da Embarcadero Profissional Services.  Fundador do projeto HashLoad (Horse, Ragna e Boss).</vt:lpstr>
      <vt:lpstr>DOR</vt:lpstr>
      <vt:lpstr>Apresentação do PowerPoint</vt:lpstr>
      <vt:lpstr>Solução</vt:lpstr>
      <vt:lpstr>Para o mundo digital, o que é um container?</vt:lpstr>
      <vt:lpstr>Porque Docker é útil no mundo RAD?</vt:lpstr>
      <vt:lpstr>Mercado Atual</vt:lpstr>
      <vt:lpstr>Modularidade</vt:lpstr>
      <vt:lpstr>Escalabilidade</vt:lpstr>
      <vt:lpstr>Elasticidade</vt:lpstr>
      <vt:lpstr>Imutabilidade</vt:lpstr>
      <vt:lpstr>Possibilidades</vt:lpstr>
      <vt:lpstr>Kubernetes</vt:lpstr>
      <vt:lpstr>Docker Tools</vt:lpstr>
      <vt:lpstr>Instalação</vt:lpstr>
      <vt:lpstr>Se não tiver Windows Pro, não se preocupe</vt:lpstr>
      <vt:lpstr>Apresentação do PowerPoint</vt:lpstr>
      <vt:lpstr>Links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Matheus Hunsche</cp:lastModifiedBy>
  <cp:revision>81</cp:revision>
  <dcterms:created xsi:type="dcterms:W3CDTF">2018-10-12T14:19:52Z</dcterms:created>
  <dcterms:modified xsi:type="dcterms:W3CDTF">2018-10-23T13:26:35Z</dcterms:modified>
</cp:coreProperties>
</file>